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pitchFamily="34" charset="0"/>
      <p:regular r:id="rId12"/>
    </p:embeddedFont>
    <p:embeddedFont>
      <p:font typeface="Arimo Bold" panose="020B0704020202020204" pitchFamily="34" charset="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HK Grotesk Bold" pitchFamily="2" charset="77"/>
      <p:regular r:id="rId19"/>
      <p:bold r:id="rId20"/>
    </p:embeddedFont>
    <p:embeddedFont>
      <p:font typeface="HK Grotesk Light" pitchFamily="2" charset="77"/>
      <p:regular r:id="rId21"/>
    </p:embeddedFont>
    <p:embeddedFont>
      <p:font typeface="HK Grotesk Light Bold" pitchFamily="2" charset="77"/>
      <p:regular r:id="rId22"/>
    </p:embeddedFont>
    <p:embeddedFont>
      <p:font typeface="HK Grotesk Light Bold Italics" pitchFamily="2" charset="77"/>
      <p:regular r:id="rId23"/>
      <p:italic r:id="rId24"/>
    </p:embeddedFont>
    <p:embeddedFont>
      <p:font typeface="HK Grotesk Medium" pitchFamily="2" charset="77"/>
      <p:regular r:id="rId25"/>
    </p:embeddedFont>
    <p:embeddedFont>
      <p:font typeface="Open Sans Light" panose="020B0306030504020204" pitchFamily="34" charset="0"/>
      <p:regular r:id="rId26"/>
    </p:embeddedFont>
    <p:embeddedFont>
      <p:font typeface="Open Sans Light Bold" panose="020B0806030504020204" pitchFamily="34" charset="0"/>
      <p:regular r:id="rId27"/>
      <p:bold r:id="rId28"/>
    </p:embeddedFont>
    <p:embeddedFont>
      <p:font typeface="Overpass Light" pitchFamily="2" charset="77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56" autoAdjust="0"/>
  </p:normalViewPr>
  <p:slideViewPr>
    <p:cSldViewPr>
      <p:cViewPr varScale="1">
        <p:scale>
          <a:sx n="71" d="100"/>
          <a:sy n="71" d="100"/>
        </p:scale>
        <p:origin x="7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430593"/>
          </a:xfrm>
          <a:prstGeom prst="rect">
            <a:avLst/>
          </a:prstGeom>
          <a:solidFill>
            <a:srgbClr val="120F29"/>
          </a:solidFill>
        </p:spPr>
      </p:sp>
      <p:sp>
        <p:nvSpPr>
          <p:cNvPr id="3" name="AutoShape 3"/>
          <p:cNvSpPr/>
          <p:nvPr/>
        </p:nvSpPr>
        <p:spPr>
          <a:xfrm>
            <a:off x="0" y="6856407"/>
            <a:ext cx="18288000" cy="3430593"/>
          </a:xfrm>
          <a:prstGeom prst="rect">
            <a:avLst/>
          </a:prstGeom>
          <a:solidFill>
            <a:srgbClr val="120F29"/>
          </a:solidFill>
        </p:spPr>
      </p:sp>
      <p:grpSp>
        <p:nvGrpSpPr>
          <p:cNvPr id="4" name="Group 4"/>
          <p:cNvGrpSpPr/>
          <p:nvPr/>
        </p:nvGrpSpPr>
        <p:grpSpPr>
          <a:xfrm>
            <a:off x="1028700" y="9258300"/>
            <a:ext cx="16230600" cy="703233"/>
            <a:chOff x="0" y="0"/>
            <a:chExt cx="21640800" cy="937643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1640800" cy="414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433242"/>
              <a:ext cx="13063310" cy="50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Overpass Light"/>
                </a:rPr>
                <a:t>July 29, 2021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5852433" y="556223"/>
              <a:ext cx="5788367" cy="28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z="1200" spc="36" dirty="0">
                  <a:solidFill>
                    <a:srgbClr val="FFFFFF"/>
                  </a:solidFill>
                  <a:latin typeface="Overpass Light"/>
                </a:rPr>
                <a:t>MINI PROJECT | FILE EXPLORER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70921" y="3430593"/>
            <a:ext cx="3458236" cy="342581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84738" y="583673"/>
            <a:ext cx="16318523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 dirty="0">
                <a:solidFill>
                  <a:srgbClr val="FFFFFF"/>
                </a:solidFill>
                <a:latin typeface="HK Grotesk Bold"/>
              </a:rPr>
              <a:t>Terminal Based File Explorer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77477" y="2107533"/>
            <a:ext cx="11245123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2999" dirty="0">
                <a:solidFill>
                  <a:srgbClr val="FFFFFF"/>
                </a:solidFill>
                <a:latin typeface="HK Grotesk Medium"/>
              </a:rPr>
              <a:t>A mini-project on Unix System Programming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80384" y="7322045"/>
            <a:ext cx="5114608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Open Sans Light Bold"/>
              </a:rPr>
              <a:t>Moksh Jayanth</a:t>
            </a:r>
            <a:r>
              <a:rPr lang="en-US" sz="2999" dirty="0">
                <a:solidFill>
                  <a:srgbClr val="FFFFFF"/>
                </a:solidFill>
                <a:latin typeface="Open Sans Light"/>
              </a:rPr>
              <a:t> 1BM19IS094</a:t>
            </a:r>
          </a:p>
          <a:p>
            <a:pPr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Open Sans Light Bold"/>
              </a:rPr>
              <a:t>Mohan D</a:t>
            </a:r>
            <a:r>
              <a:rPr lang="en-US" sz="2999" dirty="0">
                <a:solidFill>
                  <a:srgbClr val="FFFFFF"/>
                </a:solidFill>
                <a:latin typeface="Open Sans Light"/>
              </a:rPr>
              <a:t> 1BM19IS092</a:t>
            </a:r>
          </a:p>
          <a:p>
            <a:pPr algn="l">
              <a:lnSpc>
                <a:spcPts val="4200"/>
              </a:lnSpc>
            </a:pPr>
            <a:r>
              <a:rPr lang="en-US" sz="2999" dirty="0">
                <a:solidFill>
                  <a:srgbClr val="FFFFFF"/>
                </a:solidFill>
                <a:latin typeface="Open Sans Light Bold"/>
              </a:rPr>
              <a:t>N Prabhu</a:t>
            </a:r>
            <a:r>
              <a:rPr lang="en-US" sz="2999" dirty="0">
                <a:solidFill>
                  <a:srgbClr val="FFFFFF"/>
                </a:solidFill>
                <a:latin typeface="Open Sans Light"/>
              </a:rPr>
              <a:t> 1BM19IS096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3964" y="7619225"/>
            <a:ext cx="5296535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dirty="0">
                <a:solidFill>
                  <a:srgbClr val="FFFFFF"/>
                </a:solidFill>
                <a:latin typeface="Open Sans Light"/>
              </a:rPr>
              <a:t>Faculty in-charge : </a:t>
            </a:r>
            <a:r>
              <a:rPr lang="en-US" sz="2999" dirty="0">
                <a:solidFill>
                  <a:srgbClr val="FFFFFF"/>
                </a:solidFill>
                <a:latin typeface="Open Sans Light Bold"/>
              </a:rPr>
              <a:t>Anitha H 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 t="17121" r="3005" b="11202"/>
          <a:stretch>
            <a:fillRect/>
          </a:stretch>
        </p:blipFill>
        <p:spPr>
          <a:xfrm>
            <a:off x="0" y="0"/>
            <a:ext cx="18288000" cy="760175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59705" y="5401121"/>
            <a:ext cx="14568590" cy="196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9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HK Grotesk Bold Bold"/>
              </a:rPr>
              <a:t>"Experience is simply the name we give our mistakes"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976602" y="8542128"/>
            <a:ext cx="8334795" cy="615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51"/>
              </a:lnSpc>
              <a:spcBef>
                <a:spcPct val="0"/>
              </a:spcBef>
            </a:pPr>
            <a:r>
              <a:rPr lang="en-US" sz="3536" u="none" dirty="0">
                <a:solidFill>
                  <a:srgbClr val="FFFFFF"/>
                </a:solidFill>
                <a:latin typeface="HK Grotesk Light Bold"/>
              </a:rPr>
              <a:t>— Oscar Wilde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972228" y="-354451"/>
            <a:ext cx="3657437" cy="323389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2493345" y="5143500"/>
            <a:ext cx="4986691" cy="443192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37975" y="2026524"/>
            <a:ext cx="1361205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dirty="0">
                <a:solidFill>
                  <a:srgbClr val="FFFFFF"/>
                </a:solidFill>
                <a:latin typeface="HK Grotesk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1924" y="2164016"/>
            <a:ext cx="12771441" cy="72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HK Grotesk Bold Bold"/>
              </a:rPr>
              <a:t>Objectives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57527">
            <a:off x="-902205" y="8395659"/>
            <a:ext cx="4115043" cy="249786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925968" y="597614"/>
            <a:ext cx="4753746" cy="42248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431924" y="3680958"/>
            <a:ext cx="12118731" cy="392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K Grotesk Light"/>
              </a:rPr>
              <a:t>The objectives of the project are :</a:t>
            </a:r>
          </a:p>
          <a:p>
            <a:pPr marL="539750" lvl="1" indent="-269875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HK Grotesk Light"/>
              </a:rPr>
              <a:t>to design a terminal-based File Explorer which can work on Linux and Unix-based operating systems.</a:t>
            </a:r>
          </a:p>
          <a:p>
            <a:pPr marL="539750" lvl="1" indent="-269875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HK Grotesk Light"/>
              </a:rPr>
              <a:t>to design the File Explorer with two different modes i.e to use cursor-based user interface along with the command-line interface. </a:t>
            </a:r>
          </a:p>
          <a:p>
            <a:pPr marL="539750" lvl="1" indent="-269875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HK Grotesk Light"/>
              </a:rPr>
              <a:t>to apply Unix system programming concepts using c++.</a:t>
            </a:r>
          </a:p>
          <a:p>
            <a:pPr>
              <a:lnSpc>
                <a:spcPts val="5040"/>
              </a:lnSpc>
            </a:pPr>
            <a:endParaRPr lang="en-US" sz="2500" dirty="0">
              <a:solidFill>
                <a:srgbClr val="FFFFFF"/>
              </a:solidFill>
              <a:latin typeface="HK Grotesk Light"/>
            </a:endParaRPr>
          </a:p>
          <a:p>
            <a:pPr algn="l">
              <a:lnSpc>
                <a:spcPts val="5040"/>
              </a:lnSpc>
            </a:pPr>
            <a:endParaRPr lang="en-US" sz="2500" dirty="0">
              <a:solidFill>
                <a:srgbClr val="FFFFFF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17307" y="1930989"/>
            <a:ext cx="12118731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04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HK Grotesk Bold"/>
              </a:rPr>
              <a:t>Introduction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42611">
            <a:off x="14345465" y="6925408"/>
            <a:ext cx="4602608" cy="41148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17307" y="3772768"/>
            <a:ext cx="12118731" cy="310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HK Grotesk Light"/>
              </a:rPr>
              <a:t>The File explorer is an application that will run on a terminal with simple cursor-based UI (which can be controlled by keyboard)</a:t>
            </a:r>
          </a:p>
          <a:p>
            <a:pPr algn="just">
              <a:lnSpc>
                <a:spcPts val="3500"/>
              </a:lnSpc>
            </a:pPr>
            <a:r>
              <a:rPr lang="en-US" sz="2500" dirty="0">
                <a:solidFill>
                  <a:srgbClr val="FFFFFF"/>
                </a:solidFill>
                <a:latin typeface="Arimo"/>
              </a:rPr>
              <a:t>This application will work in two modes :</a:t>
            </a:r>
          </a:p>
          <a:p>
            <a:pPr marL="539750" lvl="1" indent="-269875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Arimo Bold"/>
              </a:rPr>
              <a:t>Normal Mode</a:t>
            </a:r>
            <a:r>
              <a:rPr lang="en-US" sz="2500" dirty="0">
                <a:solidFill>
                  <a:srgbClr val="FFFFFF"/>
                </a:solidFill>
                <a:latin typeface="Arimo"/>
              </a:rPr>
              <a:t>: used to explore the current directory and navigate the filesystem. (Keyboard can be used to navigate.) </a:t>
            </a:r>
          </a:p>
          <a:p>
            <a:pPr marL="539750" lvl="1" indent="-269875" algn="just">
              <a:lnSpc>
                <a:spcPts val="3500"/>
              </a:lnSpc>
              <a:buFont typeface="Arial"/>
              <a:buChar char="•"/>
            </a:pPr>
            <a:r>
              <a:rPr lang="en-US" sz="2500" dirty="0">
                <a:solidFill>
                  <a:srgbClr val="FFFFFF"/>
                </a:solidFill>
                <a:latin typeface="Arimo Bold"/>
              </a:rPr>
              <a:t>Command Mode</a:t>
            </a:r>
            <a:r>
              <a:rPr lang="en-US" sz="2500" dirty="0">
                <a:solidFill>
                  <a:srgbClr val="FFFFFF"/>
                </a:solidFill>
                <a:latin typeface="Arimo"/>
              </a:rPr>
              <a:t>: used to enter and execute shell commands.</a:t>
            </a:r>
          </a:p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endParaRPr lang="en-US" sz="2500" dirty="0">
              <a:solidFill>
                <a:srgbClr val="FFFFF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28750" y="1314450"/>
            <a:ext cx="10427227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39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HK Grotesk Bold"/>
              </a:rPr>
              <a:t>Two Basic Modes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461367" y="-576557"/>
            <a:ext cx="3517982" cy="311059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925020">
            <a:off x="14073249" y="2969594"/>
            <a:ext cx="2866325" cy="380907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717731">
            <a:off x="15891169" y="7659791"/>
            <a:ext cx="3213042" cy="319701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18331" y="2749651"/>
            <a:ext cx="12118731" cy="665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0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Normal Mode</a:t>
            </a:r>
          </a:p>
          <a:p>
            <a:pPr marL="539750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The File explorer shows each file in the directory (one entry per each line). The following are the attributes visible for each file</a:t>
            </a:r>
          </a:p>
          <a:p>
            <a:pPr marL="1079500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File Name</a:t>
            </a:r>
          </a:p>
          <a:p>
            <a:pPr marL="1079500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File size</a:t>
            </a:r>
          </a:p>
          <a:p>
            <a:pPr marL="1079500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Ownership (User &amp; Group) &amp; Permissions</a:t>
            </a:r>
          </a:p>
          <a:p>
            <a:pPr marL="1079500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Last modified</a:t>
            </a:r>
          </a:p>
          <a:p>
            <a:pPr marL="539750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The File explorer also handles scrolling in case the directory has a lot of files.</a:t>
            </a:r>
          </a:p>
          <a:p>
            <a:pPr marL="539750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The file explorer also shows the entries “.” &amp; “..” for current and parent directory respectively.</a:t>
            </a:r>
          </a:p>
          <a:p>
            <a:pPr marL="539750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User is able to navigate up &amp; down the file list using corresponding arrow keys.</a:t>
            </a:r>
          </a:p>
          <a:p>
            <a:pPr marL="539750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When the Enter Key is pressed, the file will be opened in corresponding default application.</a:t>
            </a: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HK Grotesk Light"/>
            </a:endParaRPr>
          </a:p>
          <a:p>
            <a:pPr marL="0" lvl="0" indent="0" algn="just">
              <a:lnSpc>
                <a:spcPts val="3499"/>
              </a:lnSpc>
              <a:spcBef>
                <a:spcPct val="0"/>
              </a:spcBef>
            </a:pPr>
            <a:endParaRPr lang="en-US" sz="2499" dirty="0">
              <a:solidFill>
                <a:srgbClr val="FFFFFF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42611">
            <a:off x="15541607" y="7443912"/>
            <a:ext cx="3731270" cy="333581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17731" flipH="1">
            <a:off x="-1376599" y="-710806"/>
            <a:ext cx="3749483" cy="373078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552231" y="2273303"/>
            <a:ext cx="12118731" cy="620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2. </a:t>
            </a: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Command Mode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The application will enter the command mode whenever the : (colon) key is pressed.</a:t>
            </a:r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The command Mode will support the following commands, and the syntax are given below: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Copy - </a:t>
            </a:r>
            <a:r>
              <a:rPr lang="en-US" sz="2499" dirty="0">
                <a:solidFill>
                  <a:srgbClr val="FFFFFF"/>
                </a:solidFill>
                <a:latin typeface="HK Grotesk Light Bold Italics"/>
              </a:rPr>
              <a:t>copy &lt;source_file(s)&gt; &lt;destination_directory&gt;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Move - </a:t>
            </a:r>
            <a:r>
              <a:rPr lang="en-US" sz="2499" dirty="0">
                <a:solidFill>
                  <a:srgbClr val="FFFFFF"/>
                </a:solidFill>
                <a:latin typeface="HK Grotesk Light Bold Italics"/>
              </a:rPr>
              <a:t>move &lt;source_file(s)&gt; &lt;destination_directory&gt;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Rename - </a:t>
            </a:r>
            <a:r>
              <a:rPr lang="en-US" sz="2499" dirty="0">
                <a:solidFill>
                  <a:srgbClr val="FFFFFF"/>
                </a:solidFill>
                <a:latin typeface="HK Grotesk Light Bold Italics"/>
              </a:rPr>
              <a:t>rename &lt;old_filename&gt; &lt;new_filename&gt;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Create File - </a:t>
            </a:r>
            <a:r>
              <a:rPr lang="en-US" sz="2499" dirty="0">
                <a:solidFill>
                  <a:srgbClr val="FFFFFF"/>
                </a:solidFill>
                <a:latin typeface="HK Grotesk Light Bold Italics"/>
              </a:rPr>
              <a:t>create_file &lt;file_name&gt; &lt;destination_path&gt;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Create Directory -  </a:t>
            </a:r>
            <a:r>
              <a:rPr lang="en-US" sz="2499" dirty="0">
                <a:solidFill>
                  <a:srgbClr val="FFFFFF"/>
                </a:solidFill>
                <a:latin typeface="HK Grotesk Light Bold Italics"/>
              </a:rPr>
              <a:t>create_dir &lt;dir_name&gt; &lt;destination_path&gt;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Delete File -  </a:t>
            </a:r>
            <a:r>
              <a:rPr lang="en-US" sz="2499" dirty="0">
                <a:solidFill>
                  <a:srgbClr val="FFFFFF"/>
                </a:solidFill>
                <a:latin typeface="HK Grotesk Light Bold Italics"/>
              </a:rPr>
              <a:t>delete_file &lt;file_path&gt;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Delete Directory - </a:t>
            </a:r>
            <a:r>
              <a:rPr lang="en-US" sz="2499" dirty="0">
                <a:solidFill>
                  <a:srgbClr val="FFFFFF"/>
                </a:solidFill>
                <a:latin typeface="HK Grotesk Light Bold Italics"/>
              </a:rPr>
              <a:t>delete_dir &lt;dir_path&gt;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Goto - </a:t>
            </a:r>
            <a:r>
              <a:rPr lang="en-US" sz="2499" dirty="0">
                <a:solidFill>
                  <a:srgbClr val="FFFFFF"/>
                </a:solidFill>
                <a:latin typeface="HK Grotesk Light Bold Italics"/>
              </a:rPr>
              <a:t>goto &lt;destination&gt;</a:t>
            </a:r>
          </a:p>
          <a:p>
            <a:pPr marL="1079499" lvl="2" indent="-359833" algn="just">
              <a:lnSpc>
                <a:spcPts val="3499"/>
              </a:lnSpc>
              <a:buFont typeface="Arial"/>
              <a:buChar char="⚬"/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Search - </a:t>
            </a:r>
            <a:r>
              <a:rPr lang="en-US" sz="2499" dirty="0">
                <a:solidFill>
                  <a:srgbClr val="FFFFFF"/>
                </a:solidFill>
                <a:latin typeface="HK Grotesk Light Bold Italics"/>
              </a:rPr>
              <a:t>search &lt;file_name&gt; or search &lt;directory_name&gt;</a:t>
            </a: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FFFFFF"/>
              </a:solidFill>
              <a:latin typeface="HK Grotesk Light Bold Itali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54726" y="1240155"/>
            <a:ext cx="12978548" cy="786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120"/>
              </a:lnSpc>
            </a:pPr>
            <a:r>
              <a:rPr lang="en-US" sz="5100" dirty="0">
                <a:solidFill>
                  <a:srgbClr val="FFFFFF"/>
                </a:solidFill>
                <a:latin typeface="HK Grotesk Bold Bold"/>
              </a:rPr>
              <a:t>APIs used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925020">
            <a:off x="-804801" y="1465862"/>
            <a:ext cx="2866325" cy="380907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17731">
            <a:off x="8535173" y="7934039"/>
            <a:ext cx="3213042" cy="31970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461367" y="-524993"/>
            <a:ext cx="3517982" cy="311059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792158" y="3032443"/>
            <a:ext cx="4703683" cy="479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Open Sans Light Bold"/>
              </a:rPr>
              <a:t>Directory file APIs</a:t>
            </a:r>
            <a:r>
              <a:rPr lang="en-US" sz="1200" dirty="0">
                <a:solidFill>
                  <a:srgbClr val="FFFFFF"/>
                </a:solidFill>
                <a:latin typeface="Arimo Bold"/>
              </a:rPr>
              <a:t> 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Arimo"/>
              </a:rPr>
              <a:t>opendir()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Arimo"/>
              </a:rPr>
              <a:t>readdir()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Arimo"/>
              </a:rPr>
              <a:t>chdir()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Arimo"/>
              </a:rPr>
              <a:t>closedir()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Arimo"/>
              </a:rPr>
              <a:t>mkdir()</a:t>
            </a:r>
          </a:p>
          <a:p>
            <a:pPr marL="1468119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Arimo"/>
              </a:rPr>
              <a:t>rmdir()</a:t>
            </a:r>
          </a:p>
          <a:p>
            <a:pPr>
              <a:lnSpc>
                <a:spcPts val="4759"/>
              </a:lnSpc>
            </a:pPr>
            <a:endParaRPr lang="en-US" sz="1200" dirty="0">
              <a:solidFill>
                <a:srgbClr val="FFFFFF"/>
              </a:solidFill>
              <a:latin typeface="Arim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10841" y="3032443"/>
            <a:ext cx="4378047" cy="3651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3400" dirty="0">
                <a:solidFill>
                  <a:srgbClr val="FFFFFF"/>
                </a:solidFill>
                <a:latin typeface="Open Sans Light"/>
              </a:rPr>
              <a:t> </a:t>
            </a:r>
            <a:r>
              <a:rPr lang="en-US" sz="2900" dirty="0">
                <a:solidFill>
                  <a:srgbClr val="FFFFFF"/>
                </a:solidFill>
                <a:latin typeface="Open Sans Light Bold"/>
              </a:rPr>
              <a:t>General file APIs</a:t>
            </a:r>
          </a:p>
          <a:p>
            <a:pPr marL="1468120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Open Sans Light"/>
              </a:rPr>
              <a:t>open()</a:t>
            </a:r>
          </a:p>
          <a:p>
            <a:pPr marL="1468120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Open Sans Light"/>
              </a:rPr>
              <a:t>read()</a:t>
            </a:r>
          </a:p>
          <a:p>
            <a:pPr marL="1468120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Open Sans Light"/>
              </a:rPr>
              <a:t>write()</a:t>
            </a:r>
          </a:p>
          <a:p>
            <a:pPr marL="1468120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Open Sans Light"/>
              </a:rPr>
              <a:t>close()</a:t>
            </a:r>
          </a:p>
          <a:p>
            <a:pPr marL="1468120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Open Sans Light"/>
              </a:rPr>
              <a:t>stat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58847" y="3032443"/>
            <a:ext cx="4605040" cy="2404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60" lvl="1" indent="-367030">
              <a:lnSpc>
                <a:spcPts val="4759"/>
              </a:lnSpc>
              <a:buFont typeface="Arial"/>
              <a:buChar char="•"/>
            </a:pPr>
            <a:r>
              <a:rPr lang="en-US" sz="2900" dirty="0">
                <a:solidFill>
                  <a:srgbClr val="FFFFFF"/>
                </a:solidFill>
                <a:latin typeface="Open Sans Light Bold"/>
              </a:rPr>
              <a:t>Symbolic link APIs</a:t>
            </a:r>
          </a:p>
          <a:p>
            <a:pPr marL="1468120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Open Sans Light"/>
              </a:rPr>
              <a:t>lstat()</a:t>
            </a:r>
          </a:p>
          <a:p>
            <a:pPr marL="1468120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Open Sans Light"/>
              </a:rPr>
              <a:t>link()</a:t>
            </a:r>
          </a:p>
          <a:p>
            <a:pPr marL="1468120" lvl="2" indent="-489373">
              <a:lnSpc>
                <a:spcPts val="4759"/>
              </a:lnSpc>
              <a:buFont typeface="Arial"/>
              <a:buChar char="⚬"/>
            </a:pPr>
            <a:r>
              <a:rPr lang="en-US" sz="2900" dirty="0">
                <a:solidFill>
                  <a:srgbClr val="FFFFFF"/>
                </a:solidFill>
                <a:latin typeface="Open Sans Light"/>
              </a:rPr>
              <a:t>unlink()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28750" y="3348840"/>
            <a:ext cx="9508330" cy="59094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28750" y="721478"/>
            <a:ext cx="10427227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39"/>
              </a:lnSpc>
              <a:spcBef>
                <a:spcPct val="0"/>
              </a:spcBef>
            </a:pPr>
            <a:r>
              <a:rPr lang="en-US" sz="5600" dirty="0">
                <a:solidFill>
                  <a:srgbClr val="FFFFFF"/>
                </a:solidFill>
                <a:latin typeface="HK Grotesk Bold"/>
              </a:rPr>
              <a:t>Implementation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1711" y="1641593"/>
            <a:ext cx="12118731" cy="21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500" dirty="0">
                <a:solidFill>
                  <a:srgbClr val="FFFFFF"/>
                </a:solidFill>
                <a:latin typeface="HK Grotesk Light Bold"/>
              </a:rPr>
              <a:t>   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FFF"/>
                </a:solidFill>
                <a:latin typeface="HK Grotesk Light Bold"/>
              </a:rPr>
              <a:t>   </a:t>
            </a:r>
            <a:r>
              <a:rPr lang="en-US" sz="2500" dirty="0">
                <a:solidFill>
                  <a:srgbClr val="FFFFFF"/>
                </a:solidFill>
                <a:latin typeface="HK Grotesk Light Bold"/>
              </a:rPr>
              <a:t>SOME OF THE IMPORTANT CODE SNIPPETS :</a:t>
            </a:r>
          </a:p>
          <a:p>
            <a:pPr algn="just">
              <a:lnSpc>
                <a:spcPts val="3499"/>
              </a:lnSpc>
            </a:pPr>
            <a:endParaRPr lang="en-US" sz="2500" dirty="0">
              <a:solidFill>
                <a:srgbClr val="FFFFFF"/>
              </a:solidFill>
              <a:latin typeface="HK Grotesk Light Bold"/>
            </a:endParaRPr>
          </a:p>
          <a:p>
            <a:pPr marL="539750" lvl="1" indent="-269875" algn="just">
              <a:lnSpc>
                <a:spcPts val="3500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Search Files/Directories</a:t>
            </a:r>
          </a:p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endParaRPr lang="en-US" sz="2499" dirty="0">
              <a:solidFill>
                <a:srgbClr val="FFFFFF"/>
              </a:solidFill>
              <a:latin typeface="HK Grotesk Light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788563" flipH="1">
            <a:off x="13870133" y="7582030"/>
            <a:ext cx="4204162" cy="418319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581315" y="-2544300"/>
            <a:ext cx="4986691" cy="44319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6818773">
            <a:off x="13476295" y="-1348939"/>
            <a:ext cx="3860462" cy="410142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1867402"/>
            <a:ext cx="7929748" cy="390150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341687" y="4911661"/>
            <a:ext cx="6744942" cy="461783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45489" y="981075"/>
            <a:ext cx="12118731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endParaRPr dirty="0"/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Create File/Directory</a:t>
            </a:r>
          </a:p>
          <a:p>
            <a:pPr algn="just">
              <a:lnSpc>
                <a:spcPts val="3500"/>
              </a:lnSpc>
            </a:pPr>
            <a:endParaRPr lang="en-US" sz="2499" dirty="0">
              <a:solidFill>
                <a:srgbClr val="FFFFFF"/>
              </a:solidFill>
              <a:latin typeface="HK Grotesk Light"/>
            </a:endParaRPr>
          </a:p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endParaRPr lang="en-US" sz="2499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50664" y="4006786"/>
            <a:ext cx="12118731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endParaRPr dirty="0"/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Display files and it's Permissions</a:t>
            </a:r>
          </a:p>
          <a:p>
            <a:pPr algn="just">
              <a:lnSpc>
                <a:spcPts val="3500"/>
              </a:lnSpc>
            </a:pPr>
            <a:endParaRPr lang="en-US" sz="2499" dirty="0">
              <a:solidFill>
                <a:srgbClr val="FFFFFF"/>
              </a:solidFill>
              <a:latin typeface="HK Grotesk Light"/>
            </a:endParaRPr>
          </a:p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endParaRPr lang="en-US" sz="2499" dirty="0">
              <a:solidFill>
                <a:srgbClr val="FFFFFF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F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68281" flipH="1">
            <a:off x="2452079" y="8978298"/>
            <a:ext cx="4602608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72490" y="2358658"/>
            <a:ext cx="6341362" cy="42544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432995" y="4614055"/>
            <a:ext cx="6453884" cy="432991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572490" y="1019175"/>
            <a:ext cx="13169731" cy="64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HK Grotesk Bold"/>
              </a:rPr>
              <a:t>Snapshots Of The Project Design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6267280">
            <a:off x="14491566" y="-2824858"/>
            <a:ext cx="4986691" cy="443192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097991" y="6014417"/>
            <a:ext cx="12118731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endParaRPr dirty="0"/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Normal Mode</a:t>
            </a:r>
          </a:p>
          <a:p>
            <a:pPr algn="just">
              <a:lnSpc>
                <a:spcPts val="3500"/>
              </a:lnSpc>
            </a:pPr>
            <a:endParaRPr lang="en-US" sz="2499" dirty="0">
              <a:solidFill>
                <a:srgbClr val="FFFFFF"/>
              </a:solidFill>
              <a:latin typeface="HK Grotesk Light"/>
            </a:endParaRPr>
          </a:p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endParaRPr lang="en-US" sz="2499" dirty="0">
              <a:solidFill>
                <a:srgbClr val="FFFFFF"/>
              </a:solidFill>
              <a:latin typeface="HK Grotesk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25546" y="8353425"/>
            <a:ext cx="12118731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endParaRPr dirty="0"/>
          </a:p>
          <a:p>
            <a:pPr marL="539749" lvl="1" indent="-269875" algn="just">
              <a:lnSpc>
                <a:spcPts val="3499"/>
              </a:lnSpc>
              <a:buFont typeface="Arial"/>
              <a:buChar char="•"/>
            </a:pPr>
            <a:r>
              <a:rPr lang="en-US" sz="2499" dirty="0">
                <a:solidFill>
                  <a:srgbClr val="FFFFFF"/>
                </a:solidFill>
                <a:latin typeface="HK Grotesk Light"/>
              </a:rPr>
              <a:t>Command Mode</a:t>
            </a:r>
          </a:p>
          <a:p>
            <a:pPr algn="just">
              <a:lnSpc>
                <a:spcPts val="3500"/>
              </a:lnSpc>
            </a:pPr>
            <a:endParaRPr lang="en-US" sz="2499" dirty="0">
              <a:solidFill>
                <a:srgbClr val="FFFFFF"/>
              </a:solidFill>
              <a:latin typeface="HK Grotesk Light"/>
            </a:endParaRPr>
          </a:p>
          <a:p>
            <a:pPr marL="0" lvl="0" indent="0" algn="just">
              <a:lnSpc>
                <a:spcPts val="3500"/>
              </a:lnSpc>
              <a:spcBef>
                <a:spcPct val="0"/>
              </a:spcBef>
            </a:pPr>
            <a:endParaRPr lang="en-US" sz="2499" dirty="0">
              <a:solidFill>
                <a:srgbClr val="FFFFFF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508</Words>
  <Application>Microsoft Macintosh PowerPoint</Application>
  <PresentationFormat>Custom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4" baseType="lpstr">
      <vt:lpstr>Open Sans Light</vt:lpstr>
      <vt:lpstr>HK Grotesk Medium</vt:lpstr>
      <vt:lpstr>HK Grotesk Light Bold Italics</vt:lpstr>
      <vt:lpstr>Arimo</vt:lpstr>
      <vt:lpstr>Open Sans Light Bold</vt:lpstr>
      <vt:lpstr>HK Grotesk Bold</vt:lpstr>
      <vt:lpstr>HK Grotesk Bold Bold</vt:lpstr>
      <vt:lpstr>Overpass Light</vt:lpstr>
      <vt:lpstr>Calibri</vt:lpstr>
      <vt:lpstr>Arimo Bold</vt:lpstr>
      <vt:lpstr>HK Grotesk Light Bold</vt:lpstr>
      <vt:lpstr>Arial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UNIX Project</dc:title>
  <cp:lastModifiedBy>Moksh Rg</cp:lastModifiedBy>
  <cp:revision>3</cp:revision>
  <dcterms:created xsi:type="dcterms:W3CDTF">2006-08-16T00:00:00Z</dcterms:created>
  <dcterms:modified xsi:type="dcterms:W3CDTF">2021-07-30T06:02:28Z</dcterms:modified>
  <dc:identifier>DAEleCnTt8E</dc:identifier>
</cp:coreProperties>
</file>